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(MS)" panose="020B0604020202020204" charset="0"/>
      <p:regular r:id="rId14"/>
    </p:embeddedFont>
    <p:embeddedFont>
      <p:font typeface="Calibri (MS)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rot="5393904">
            <a:off x="-83718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-940050" y="1567100"/>
            <a:ext cx="1878000" cy="1624200"/>
            <a:chOff x="0" y="0"/>
            <a:chExt cx="2504000" cy="2165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03932" cy="2165604"/>
            </a:xfrm>
            <a:custGeom>
              <a:avLst/>
              <a:gdLst/>
              <a:ahLst/>
              <a:cxnLst/>
              <a:rect l="l" t="t" r="r" b="b"/>
              <a:pathLst>
                <a:path w="2503932" h="2165604">
                  <a:moveTo>
                    <a:pt x="0" y="2165604"/>
                  </a:moveTo>
                  <a:lnTo>
                    <a:pt x="1251966" y="0"/>
                  </a:lnTo>
                  <a:lnTo>
                    <a:pt x="2503932" y="2165604"/>
                  </a:lnTo>
                  <a:close/>
                </a:path>
              </a:pathLst>
            </a:custGeom>
            <a:solidFill>
              <a:srgbClr val="007CC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9513356" y="-2174050"/>
            <a:ext cx="15835800" cy="3841800"/>
            <a:chOff x="0" y="0"/>
            <a:chExt cx="21114400" cy="512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114386" cy="5122418"/>
            </a:xfrm>
            <a:custGeom>
              <a:avLst/>
              <a:gdLst/>
              <a:ahLst/>
              <a:cxnLst/>
              <a:rect l="l" t="t" r="r" b="b"/>
              <a:pathLst>
                <a:path w="21114386" h="5122418">
                  <a:moveTo>
                    <a:pt x="0" y="2561209"/>
                  </a:moveTo>
                  <a:cubicBezTo>
                    <a:pt x="0" y="1146683"/>
                    <a:pt x="1146683" y="0"/>
                    <a:pt x="2561209" y="0"/>
                  </a:cubicBezTo>
                  <a:lnTo>
                    <a:pt x="18553176" y="0"/>
                  </a:lnTo>
                  <a:cubicBezTo>
                    <a:pt x="19967702" y="0"/>
                    <a:pt x="21114386" y="1146683"/>
                    <a:pt x="21114386" y="2561209"/>
                  </a:cubicBezTo>
                  <a:cubicBezTo>
                    <a:pt x="21114386" y="3975735"/>
                    <a:pt x="19967702" y="5122418"/>
                    <a:pt x="18553176" y="5122418"/>
                  </a:cubicBezTo>
                  <a:lnTo>
                    <a:pt x="2561209" y="5122418"/>
                  </a:lnTo>
                  <a:cubicBezTo>
                    <a:pt x="1146683" y="5122418"/>
                    <a:pt x="0" y="3975735"/>
                    <a:pt x="0" y="2561209"/>
                  </a:cubicBezTo>
                  <a:close/>
                </a:path>
              </a:pathLst>
            </a:custGeom>
            <a:solidFill>
              <a:srgbClr val="034B7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49550" y="-872550"/>
            <a:ext cx="1496700" cy="1496700"/>
            <a:chOff x="0" y="0"/>
            <a:chExt cx="1995600" cy="1995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95678" cy="1995678"/>
            </a:xfrm>
            <a:custGeom>
              <a:avLst/>
              <a:gdLst/>
              <a:ahLst/>
              <a:cxnLst/>
              <a:rect l="l" t="t" r="r" b="b"/>
              <a:pathLst>
                <a:path w="1995678" h="1995678">
                  <a:moveTo>
                    <a:pt x="0" y="997839"/>
                  </a:moveTo>
                  <a:cubicBezTo>
                    <a:pt x="0" y="446786"/>
                    <a:pt x="446786" y="0"/>
                    <a:pt x="997839" y="0"/>
                  </a:cubicBezTo>
                  <a:lnTo>
                    <a:pt x="997839" y="25400"/>
                  </a:lnTo>
                  <a:lnTo>
                    <a:pt x="997839" y="0"/>
                  </a:lnTo>
                  <a:cubicBezTo>
                    <a:pt x="1548892" y="0"/>
                    <a:pt x="1995678" y="446786"/>
                    <a:pt x="1995678" y="997839"/>
                  </a:cubicBezTo>
                  <a:lnTo>
                    <a:pt x="1970278" y="997839"/>
                  </a:lnTo>
                  <a:lnTo>
                    <a:pt x="1995678" y="997839"/>
                  </a:lnTo>
                  <a:cubicBezTo>
                    <a:pt x="1995678" y="1548892"/>
                    <a:pt x="1548892" y="1995678"/>
                    <a:pt x="997839" y="1995678"/>
                  </a:cubicBezTo>
                  <a:lnTo>
                    <a:pt x="997839" y="1970278"/>
                  </a:lnTo>
                  <a:lnTo>
                    <a:pt x="997839" y="1995678"/>
                  </a:lnTo>
                  <a:cubicBezTo>
                    <a:pt x="446786" y="1995551"/>
                    <a:pt x="0" y="1548892"/>
                    <a:pt x="0" y="997839"/>
                  </a:cubicBezTo>
                  <a:lnTo>
                    <a:pt x="25400" y="997839"/>
                  </a:lnTo>
                  <a:lnTo>
                    <a:pt x="50800" y="997839"/>
                  </a:lnTo>
                  <a:lnTo>
                    <a:pt x="25400" y="997839"/>
                  </a:lnTo>
                  <a:lnTo>
                    <a:pt x="0" y="997839"/>
                  </a:lnTo>
                  <a:moveTo>
                    <a:pt x="50800" y="997839"/>
                  </a:moveTo>
                  <a:cubicBezTo>
                    <a:pt x="50800" y="1011809"/>
                    <a:pt x="39370" y="1023239"/>
                    <a:pt x="25400" y="1023239"/>
                  </a:cubicBezTo>
                  <a:cubicBezTo>
                    <a:pt x="11430" y="1023239"/>
                    <a:pt x="0" y="1011809"/>
                    <a:pt x="0" y="997839"/>
                  </a:cubicBezTo>
                  <a:cubicBezTo>
                    <a:pt x="0" y="983869"/>
                    <a:pt x="11430" y="972439"/>
                    <a:pt x="25400" y="972439"/>
                  </a:cubicBezTo>
                  <a:cubicBezTo>
                    <a:pt x="39370" y="972439"/>
                    <a:pt x="50800" y="983869"/>
                    <a:pt x="50800" y="997839"/>
                  </a:cubicBezTo>
                  <a:cubicBezTo>
                    <a:pt x="50800" y="1520825"/>
                    <a:pt x="474726" y="1944878"/>
                    <a:pt x="997839" y="1944878"/>
                  </a:cubicBezTo>
                  <a:cubicBezTo>
                    <a:pt x="1520952" y="1944878"/>
                    <a:pt x="1944878" y="1520952"/>
                    <a:pt x="1944878" y="997839"/>
                  </a:cubicBezTo>
                  <a:cubicBezTo>
                    <a:pt x="1944878" y="474726"/>
                    <a:pt x="1520825" y="50800"/>
                    <a:pt x="997839" y="50800"/>
                  </a:cubicBezTo>
                  <a:lnTo>
                    <a:pt x="997839" y="25400"/>
                  </a:lnTo>
                  <a:lnTo>
                    <a:pt x="997839" y="50800"/>
                  </a:lnTo>
                  <a:cubicBezTo>
                    <a:pt x="474726" y="50800"/>
                    <a:pt x="50800" y="474726"/>
                    <a:pt x="50800" y="997839"/>
                  </a:cubicBezTo>
                  <a:close/>
                </a:path>
              </a:pathLst>
            </a:custGeom>
            <a:solidFill>
              <a:srgbClr val="43B0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058250" y="360350"/>
            <a:ext cx="737700" cy="737700"/>
            <a:chOff x="0" y="0"/>
            <a:chExt cx="983600" cy="983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3615" cy="983615"/>
            </a:xfrm>
            <a:custGeom>
              <a:avLst/>
              <a:gdLst/>
              <a:ahLst/>
              <a:cxnLst/>
              <a:rect l="l" t="t" r="r" b="b"/>
              <a:pathLst>
                <a:path w="983615" h="983615">
                  <a:moveTo>
                    <a:pt x="0" y="491744"/>
                  </a:moveTo>
                  <a:cubicBezTo>
                    <a:pt x="0" y="220218"/>
                    <a:pt x="220218" y="0"/>
                    <a:pt x="491744" y="0"/>
                  </a:cubicBezTo>
                  <a:lnTo>
                    <a:pt x="491744" y="25400"/>
                  </a:lnTo>
                  <a:lnTo>
                    <a:pt x="491744" y="0"/>
                  </a:lnTo>
                  <a:cubicBezTo>
                    <a:pt x="763397" y="0"/>
                    <a:pt x="983615" y="220218"/>
                    <a:pt x="983615" y="491744"/>
                  </a:cubicBezTo>
                  <a:lnTo>
                    <a:pt x="958215" y="491744"/>
                  </a:lnTo>
                  <a:lnTo>
                    <a:pt x="983615" y="491744"/>
                  </a:lnTo>
                  <a:cubicBezTo>
                    <a:pt x="983615" y="763397"/>
                    <a:pt x="763397" y="983488"/>
                    <a:pt x="491871" y="983488"/>
                  </a:cubicBezTo>
                  <a:lnTo>
                    <a:pt x="491871" y="958088"/>
                  </a:lnTo>
                  <a:lnTo>
                    <a:pt x="491871" y="983488"/>
                  </a:lnTo>
                  <a:cubicBezTo>
                    <a:pt x="220218" y="983615"/>
                    <a:pt x="0" y="763397"/>
                    <a:pt x="0" y="491744"/>
                  </a:cubicBezTo>
                  <a:lnTo>
                    <a:pt x="25400" y="491744"/>
                  </a:lnTo>
                  <a:lnTo>
                    <a:pt x="50800" y="491744"/>
                  </a:lnTo>
                  <a:lnTo>
                    <a:pt x="25400" y="491744"/>
                  </a:lnTo>
                  <a:lnTo>
                    <a:pt x="0" y="491744"/>
                  </a:lnTo>
                  <a:moveTo>
                    <a:pt x="50800" y="491744"/>
                  </a:moveTo>
                  <a:cubicBezTo>
                    <a:pt x="50800" y="505714"/>
                    <a:pt x="39370" y="517144"/>
                    <a:pt x="25400" y="517144"/>
                  </a:cubicBezTo>
                  <a:cubicBezTo>
                    <a:pt x="11430" y="517144"/>
                    <a:pt x="0" y="505714"/>
                    <a:pt x="0" y="491744"/>
                  </a:cubicBezTo>
                  <a:cubicBezTo>
                    <a:pt x="0" y="477774"/>
                    <a:pt x="11430" y="466344"/>
                    <a:pt x="25400" y="466344"/>
                  </a:cubicBezTo>
                  <a:cubicBezTo>
                    <a:pt x="39370" y="466344"/>
                    <a:pt x="50800" y="477774"/>
                    <a:pt x="50800" y="491744"/>
                  </a:cubicBezTo>
                  <a:cubicBezTo>
                    <a:pt x="50800" y="735330"/>
                    <a:pt x="248285" y="932815"/>
                    <a:pt x="491744" y="932815"/>
                  </a:cubicBezTo>
                  <a:cubicBezTo>
                    <a:pt x="735203" y="932815"/>
                    <a:pt x="932815" y="735330"/>
                    <a:pt x="932815" y="491744"/>
                  </a:cubicBezTo>
                  <a:cubicBezTo>
                    <a:pt x="932815" y="248158"/>
                    <a:pt x="735330" y="50800"/>
                    <a:pt x="491744" y="50800"/>
                  </a:cubicBezTo>
                  <a:lnTo>
                    <a:pt x="491744" y="25400"/>
                  </a:lnTo>
                  <a:lnTo>
                    <a:pt x="491744" y="50800"/>
                  </a:lnTo>
                  <a:cubicBezTo>
                    <a:pt x="248285" y="50800"/>
                    <a:pt x="50800" y="248285"/>
                    <a:pt x="50800" y="491744"/>
                  </a:cubicBezTo>
                  <a:close/>
                </a:path>
              </a:pathLst>
            </a:custGeom>
            <a:solidFill>
              <a:srgbClr val="43B0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184000" y="628400"/>
            <a:ext cx="201600" cy="201600"/>
            <a:chOff x="0" y="0"/>
            <a:chExt cx="268800" cy="268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0" y="134366"/>
                  </a:moveTo>
                  <a:cubicBezTo>
                    <a:pt x="0" y="60198"/>
                    <a:pt x="60198" y="0"/>
                    <a:pt x="134366" y="0"/>
                  </a:cubicBezTo>
                  <a:cubicBezTo>
                    <a:pt x="208534" y="0"/>
                    <a:pt x="268859" y="60198"/>
                    <a:pt x="268859" y="134366"/>
                  </a:cubicBezTo>
                  <a:cubicBezTo>
                    <a:pt x="268859" y="208534"/>
                    <a:pt x="208661" y="268859"/>
                    <a:pt x="134366" y="268859"/>
                  </a:cubicBezTo>
                  <a:cubicBezTo>
                    <a:pt x="60071" y="268859"/>
                    <a:pt x="0" y="208661"/>
                    <a:pt x="0" y="134366"/>
                  </a:cubicBezTo>
                  <a:close/>
                </a:path>
              </a:pathLst>
            </a:custGeom>
            <a:solidFill>
              <a:srgbClr val="43B0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96000" y="1078976"/>
            <a:ext cx="201600" cy="201600"/>
            <a:chOff x="0" y="0"/>
            <a:chExt cx="268800" cy="268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0" y="134366"/>
                  </a:moveTo>
                  <a:cubicBezTo>
                    <a:pt x="0" y="60198"/>
                    <a:pt x="60198" y="0"/>
                    <a:pt x="134366" y="0"/>
                  </a:cubicBezTo>
                  <a:cubicBezTo>
                    <a:pt x="208534" y="0"/>
                    <a:pt x="268859" y="60198"/>
                    <a:pt x="268859" y="134366"/>
                  </a:cubicBezTo>
                  <a:cubicBezTo>
                    <a:pt x="268859" y="208534"/>
                    <a:pt x="208661" y="268859"/>
                    <a:pt x="134366" y="268859"/>
                  </a:cubicBezTo>
                  <a:cubicBezTo>
                    <a:pt x="60071" y="268859"/>
                    <a:pt x="0" y="208661"/>
                    <a:pt x="0" y="134366"/>
                  </a:cubicBezTo>
                  <a:close/>
                </a:path>
              </a:pathLst>
            </a:custGeom>
            <a:solidFill>
              <a:srgbClr val="FFFBF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399700" y="7361800"/>
            <a:ext cx="1878000" cy="1624200"/>
            <a:chOff x="0" y="0"/>
            <a:chExt cx="2504000" cy="2165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03932" cy="2165604"/>
            </a:xfrm>
            <a:custGeom>
              <a:avLst/>
              <a:gdLst/>
              <a:ahLst/>
              <a:cxnLst/>
              <a:rect l="l" t="t" r="r" b="b"/>
              <a:pathLst>
                <a:path w="2503932" h="2165604">
                  <a:moveTo>
                    <a:pt x="0" y="2165604"/>
                  </a:moveTo>
                  <a:lnTo>
                    <a:pt x="1251966" y="0"/>
                  </a:lnTo>
                  <a:lnTo>
                    <a:pt x="2503932" y="2165604"/>
                  </a:lnTo>
                  <a:close/>
                </a:path>
              </a:pathLst>
            </a:custGeom>
            <a:solidFill>
              <a:srgbClr val="007CC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277894" y="8802850"/>
            <a:ext cx="15835800" cy="3841800"/>
            <a:chOff x="0" y="0"/>
            <a:chExt cx="21114400" cy="5122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114386" cy="5122418"/>
            </a:xfrm>
            <a:custGeom>
              <a:avLst/>
              <a:gdLst/>
              <a:ahLst/>
              <a:cxnLst/>
              <a:rect l="l" t="t" r="r" b="b"/>
              <a:pathLst>
                <a:path w="21114386" h="5122418">
                  <a:moveTo>
                    <a:pt x="0" y="2561209"/>
                  </a:moveTo>
                  <a:cubicBezTo>
                    <a:pt x="0" y="1146683"/>
                    <a:pt x="1146683" y="0"/>
                    <a:pt x="2561209" y="0"/>
                  </a:cubicBezTo>
                  <a:lnTo>
                    <a:pt x="18553176" y="0"/>
                  </a:lnTo>
                  <a:cubicBezTo>
                    <a:pt x="19967702" y="0"/>
                    <a:pt x="21114386" y="1146683"/>
                    <a:pt x="21114386" y="2561209"/>
                  </a:cubicBezTo>
                  <a:cubicBezTo>
                    <a:pt x="21114386" y="3975735"/>
                    <a:pt x="19967702" y="5122418"/>
                    <a:pt x="18553176" y="5122418"/>
                  </a:cubicBezTo>
                  <a:lnTo>
                    <a:pt x="2561209" y="5122418"/>
                  </a:lnTo>
                  <a:cubicBezTo>
                    <a:pt x="1146683" y="5122418"/>
                    <a:pt x="0" y="3975735"/>
                    <a:pt x="0" y="2561209"/>
                  </a:cubicBezTo>
                  <a:close/>
                </a:path>
              </a:pathLst>
            </a:custGeom>
            <a:solidFill>
              <a:srgbClr val="034B7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430100" y="9518200"/>
            <a:ext cx="1496700" cy="1496700"/>
            <a:chOff x="0" y="0"/>
            <a:chExt cx="1995600" cy="19956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95678" cy="1995678"/>
            </a:xfrm>
            <a:custGeom>
              <a:avLst/>
              <a:gdLst/>
              <a:ahLst/>
              <a:cxnLst/>
              <a:rect l="l" t="t" r="r" b="b"/>
              <a:pathLst>
                <a:path w="1995678" h="1995678">
                  <a:moveTo>
                    <a:pt x="0" y="997839"/>
                  </a:moveTo>
                  <a:cubicBezTo>
                    <a:pt x="0" y="446786"/>
                    <a:pt x="446786" y="0"/>
                    <a:pt x="997839" y="0"/>
                  </a:cubicBezTo>
                  <a:lnTo>
                    <a:pt x="997839" y="25400"/>
                  </a:lnTo>
                  <a:lnTo>
                    <a:pt x="997839" y="0"/>
                  </a:lnTo>
                  <a:cubicBezTo>
                    <a:pt x="1548892" y="0"/>
                    <a:pt x="1995678" y="446786"/>
                    <a:pt x="1995678" y="997839"/>
                  </a:cubicBezTo>
                  <a:lnTo>
                    <a:pt x="1970278" y="997839"/>
                  </a:lnTo>
                  <a:lnTo>
                    <a:pt x="1995678" y="997839"/>
                  </a:lnTo>
                  <a:cubicBezTo>
                    <a:pt x="1995678" y="1548892"/>
                    <a:pt x="1548892" y="1995678"/>
                    <a:pt x="997839" y="1995678"/>
                  </a:cubicBezTo>
                  <a:lnTo>
                    <a:pt x="997839" y="1970278"/>
                  </a:lnTo>
                  <a:lnTo>
                    <a:pt x="997839" y="1995678"/>
                  </a:lnTo>
                  <a:cubicBezTo>
                    <a:pt x="446786" y="1995551"/>
                    <a:pt x="0" y="1548892"/>
                    <a:pt x="0" y="997839"/>
                  </a:cubicBezTo>
                  <a:lnTo>
                    <a:pt x="25400" y="997839"/>
                  </a:lnTo>
                  <a:lnTo>
                    <a:pt x="50800" y="997839"/>
                  </a:lnTo>
                  <a:lnTo>
                    <a:pt x="25400" y="997839"/>
                  </a:lnTo>
                  <a:lnTo>
                    <a:pt x="0" y="997839"/>
                  </a:lnTo>
                  <a:moveTo>
                    <a:pt x="50800" y="997839"/>
                  </a:moveTo>
                  <a:cubicBezTo>
                    <a:pt x="50800" y="1011809"/>
                    <a:pt x="39370" y="1023239"/>
                    <a:pt x="25400" y="1023239"/>
                  </a:cubicBezTo>
                  <a:cubicBezTo>
                    <a:pt x="11430" y="1023239"/>
                    <a:pt x="0" y="1011809"/>
                    <a:pt x="0" y="997839"/>
                  </a:cubicBezTo>
                  <a:cubicBezTo>
                    <a:pt x="0" y="983869"/>
                    <a:pt x="11430" y="972439"/>
                    <a:pt x="25400" y="972439"/>
                  </a:cubicBezTo>
                  <a:cubicBezTo>
                    <a:pt x="39370" y="972439"/>
                    <a:pt x="50800" y="983869"/>
                    <a:pt x="50800" y="997839"/>
                  </a:cubicBezTo>
                  <a:cubicBezTo>
                    <a:pt x="50800" y="1520825"/>
                    <a:pt x="474726" y="1944878"/>
                    <a:pt x="997839" y="1944878"/>
                  </a:cubicBezTo>
                  <a:cubicBezTo>
                    <a:pt x="1520952" y="1944878"/>
                    <a:pt x="1944878" y="1520952"/>
                    <a:pt x="1944878" y="997839"/>
                  </a:cubicBezTo>
                  <a:cubicBezTo>
                    <a:pt x="1944878" y="474726"/>
                    <a:pt x="1520825" y="50800"/>
                    <a:pt x="997839" y="50800"/>
                  </a:cubicBezTo>
                  <a:lnTo>
                    <a:pt x="997839" y="25400"/>
                  </a:lnTo>
                  <a:lnTo>
                    <a:pt x="997839" y="50800"/>
                  </a:lnTo>
                  <a:cubicBezTo>
                    <a:pt x="474726" y="50800"/>
                    <a:pt x="50800" y="474726"/>
                    <a:pt x="50800" y="997839"/>
                  </a:cubicBezTo>
                  <a:close/>
                </a:path>
              </a:pathLst>
            </a:custGeom>
            <a:solidFill>
              <a:srgbClr val="43B0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142900" y="9373800"/>
            <a:ext cx="737700" cy="737700"/>
            <a:chOff x="0" y="0"/>
            <a:chExt cx="983600" cy="9836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3615" cy="983615"/>
            </a:xfrm>
            <a:custGeom>
              <a:avLst/>
              <a:gdLst/>
              <a:ahLst/>
              <a:cxnLst/>
              <a:rect l="l" t="t" r="r" b="b"/>
              <a:pathLst>
                <a:path w="983615" h="983615">
                  <a:moveTo>
                    <a:pt x="0" y="491744"/>
                  </a:moveTo>
                  <a:cubicBezTo>
                    <a:pt x="0" y="220218"/>
                    <a:pt x="220218" y="0"/>
                    <a:pt x="491744" y="0"/>
                  </a:cubicBezTo>
                  <a:lnTo>
                    <a:pt x="491744" y="25400"/>
                  </a:lnTo>
                  <a:lnTo>
                    <a:pt x="491744" y="0"/>
                  </a:lnTo>
                  <a:cubicBezTo>
                    <a:pt x="763397" y="0"/>
                    <a:pt x="983615" y="220218"/>
                    <a:pt x="983615" y="491744"/>
                  </a:cubicBezTo>
                  <a:lnTo>
                    <a:pt x="958215" y="491744"/>
                  </a:lnTo>
                  <a:lnTo>
                    <a:pt x="983615" y="491744"/>
                  </a:lnTo>
                  <a:cubicBezTo>
                    <a:pt x="983615" y="763397"/>
                    <a:pt x="763397" y="983488"/>
                    <a:pt x="491871" y="983488"/>
                  </a:cubicBezTo>
                  <a:lnTo>
                    <a:pt x="491871" y="958088"/>
                  </a:lnTo>
                  <a:lnTo>
                    <a:pt x="491871" y="983488"/>
                  </a:lnTo>
                  <a:cubicBezTo>
                    <a:pt x="220218" y="983615"/>
                    <a:pt x="0" y="763397"/>
                    <a:pt x="0" y="491744"/>
                  </a:cubicBezTo>
                  <a:lnTo>
                    <a:pt x="25400" y="491744"/>
                  </a:lnTo>
                  <a:lnTo>
                    <a:pt x="50800" y="491744"/>
                  </a:lnTo>
                  <a:lnTo>
                    <a:pt x="25400" y="491744"/>
                  </a:lnTo>
                  <a:lnTo>
                    <a:pt x="0" y="491744"/>
                  </a:lnTo>
                  <a:moveTo>
                    <a:pt x="50800" y="491744"/>
                  </a:moveTo>
                  <a:cubicBezTo>
                    <a:pt x="50800" y="505714"/>
                    <a:pt x="39370" y="517144"/>
                    <a:pt x="25400" y="517144"/>
                  </a:cubicBezTo>
                  <a:cubicBezTo>
                    <a:pt x="11430" y="517144"/>
                    <a:pt x="0" y="505714"/>
                    <a:pt x="0" y="491744"/>
                  </a:cubicBezTo>
                  <a:cubicBezTo>
                    <a:pt x="0" y="477774"/>
                    <a:pt x="11430" y="466344"/>
                    <a:pt x="25400" y="466344"/>
                  </a:cubicBezTo>
                  <a:cubicBezTo>
                    <a:pt x="39370" y="466344"/>
                    <a:pt x="50800" y="477774"/>
                    <a:pt x="50800" y="491744"/>
                  </a:cubicBezTo>
                  <a:cubicBezTo>
                    <a:pt x="50800" y="735330"/>
                    <a:pt x="248285" y="932815"/>
                    <a:pt x="491744" y="932815"/>
                  </a:cubicBezTo>
                  <a:cubicBezTo>
                    <a:pt x="735203" y="932815"/>
                    <a:pt x="932815" y="735330"/>
                    <a:pt x="932815" y="491744"/>
                  </a:cubicBezTo>
                  <a:cubicBezTo>
                    <a:pt x="932815" y="248158"/>
                    <a:pt x="735330" y="50800"/>
                    <a:pt x="491744" y="50800"/>
                  </a:cubicBezTo>
                  <a:lnTo>
                    <a:pt x="491744" y="25400"/>
                  </a:lnTo>
                  <a:lnTo>
                    <a:pt x="491744" y="50800"/>
                  </a:lnTo>
                  <a:cubicBezTo>
                    <a:pt x="248285" y="50800"/>
                    <a:pt x="50800" y="248285"/>
                    <a:pt x="50800" y="491744"/>
                  </a:cubicBezTo>
                  <a:close/>
                </a:path>
              </a:pathLst>
            </a:custGeom>
            <a:solidFill>
              <a:srgbClr val="43B0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255600" y="9972176"/>
            <a:ext cx="201600" cy="201600"/>
            <a:chOff x="0" y="0"/>
            <a:chExt cx="268800" cy="268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0" y="134366"/>
                  </a:moveTo>
                  <a:cubicBezTo>
                    <a:pt x="0" y="60198"/>
                    <a:pt x="60198" y="0"/>
                    <a:pt x="134366" y="0"/>
                  </a:cubicBezTo>
                  <a:cubicBezTo>
                    <a:pt x="208534" y="0"/>
                    <a:pt x="268859" y="60198"/>
                    <a:pt x="268859" y="134366"/>
                  </a:cubicBezTo>
                  <a:cubicBezTo>
                    <a:pt x="268859" y="208534"/>
                    <a:pt x="208661" y="268859"/>
                    <a:pt x="134366" y="268859"/>
                  </a:cubicBezTo>
                  <a:cubicBezTo>
                    <a:pt x="60071" y="268859"/>
                    <a:pt x="0" y="208661"/>
                    <a:pt x="0" y="134366"/>
                  </a:cubicBezTo>
                  <a:close/>
                </a:path>
              </a:pathLst>
            </a:custGeom>
            <a:solidFill>
              <a:srgbClr val="43B0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517900" y="9392850"/>
            <a:ext cx="201600" cy="201600"/>
            <a:chOff x="0" y="0"/>
            <a:chExt cx="268800" cy="268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0" y="134366"/>
                  </a:moveTo>
                  <a:cubicBezTo>
                    <a:pt x="0" y="60198"/>
                    <a:pt x="60198" y="0"/>
                    <a:pt x="134366" y="0"/>
                  </a:cubicBezTo>
                  <a:cubicBezTo>
                    <a:pt x="208534" y="0"/>
                    <a:pt x="268859" y="60198"/>
                    <a:pt x="268859" y="134366"/>
                  </a:cubicBezTo>
                  <a:cubicBezTo>
                    <a:pt x="268859" y="208534"/>
                    <a:pt x="208661" y="268859"/>
                    <a:pt x="134366" y="268859"/>
                  </a:cubicBezTo>
                  <a:cubicBezTo>
                    <a:pt x="60071" y="268859"/>
                    <a:pt x="0" y="208661"/>
                    <a:pt x="0" y="134366"/>
                  </a:cubicBezTo>
                  <a:close/>
                </a:path>
              </a:pathLst>
            </a:custGeom>
            <a:solidFill>
              <a:srgbClr val="FFFBF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Freeform 37"/>
          <p:cNvSpPr/>
          <p:nvPr/>
        </p:nvSpPr>
        <p:spPr>
          <a:xfrm>
            <a:off x="15748714" y="0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225707" y="7585446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TextBox 39"/>
          <p:cNvSpPr txBox="1"/>
          <p:nvPr/>
        </p:nvSpPr>
        <p:spPr>
          <a:xfrm>
            <a:off x="479690" y="27536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6F7FC"/>
                </a:solidFill>
                <a:latin typeface="Arial"/>
              </a:rPr>
              <a:t>///////////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197290" y="93814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6F7FC"/>
                </a:solidFill>
                <a:latin typeface="Arial"/>
              </a:rPr>
              <a:t>///////////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96339" y="1662990"/>
            <a:ext cx="10404912" cy="6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999" spc="37">
                <a:solidFill>
                  <a:srgbClr val="000000"/>
                </a:solidFill>
                <a:latin typeface="Calibri (MS)"/>
              </a:rPr>
              <a:t>Autores: xxx, xxx (Calibri, tamanho 32)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44551" y="2935133"/>
            <a:ext cx="10404912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Filiação (Calibri, tamanho: 24)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572952" y="4749811"/>
            <a:ext cx="13142096" cy="758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44">
                <a:solidFill>
                  <a:srgbClr val="000000"/>
                </a:solidFill>
                <a:latin typeface="Calibri (MS) Bold"/>
              </a:rPr>
              <a:t>TÍTULO Calibri em negrito, 44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80447" y="7363123"/>
            <a:ext cx="13533120" cy="55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Calibri (MS)"/>
              </a:rPr>
              <a:t>Área de conhecimento: (Calibri, tamanho 32)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63813" y="7884530"/>
            <a:ext cx="13533120" cy="559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Calibri (MS)"/>
              </a:rPr>
              <a:t>XXX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rot="5393904">
            <a:off x="-83718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rot="5393904">
            <a:off x="38392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 rot="5393904">
            <a:off x="45751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 rot="5393904">
            <a:off x="5343559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5393904">
            <a:off x="613940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rot="5393904">
            <a:off x="69078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rot="5393904">
            <a:off x="76872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rot="5393904">
            <a:off x="845571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rot="5393904">
            <a:off x="925155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rot="5393904">
            <a:off x="100199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rot="5393904">
            <a:off x="1075585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rot="5393904">
            <a:off x="1152428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 rot="5393904">
            <a:off x="1232012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6225066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495038" y="9542250"/>
            <a:ext cx="201600" cy="201600"/>
            <a:chOff x="0" y="0"/>
            <a:chExt cx="268800" cy="268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268859" y="134366"/>
                  </a:moveTo>
                  <a:cubicBezTo>
                    <a:pt x="268859" y="60198"/>
                    <a:pt x="208661" y="0"/>
                    <a:pt x="134366" y="0"/>
                  </a:cubicBezTo>
                  <a:cubicBezTo>
                    <a:pt x="60071" y="0"/>
                    <a:pt x="0" y="60198"/>
                    <a:pt x="0" y="134366"/>
                  </a:cubicBezTo>
                  <a:cubicBezTo>
                    <a:pt x="0" y="208534"/>
                    <a:pt x="60198" y="268859"/>
                    <a:pt x="134366" y="268859"/>
                  </a:cubicBezTo>
                  <a:cubicBezTo>
                    <a:pt x="208534" y="268859"/>
                    <a:pt x="268732" y="208661"/>
                    <a:pt x="268732" y="134493"/>
                  </a:cubicBez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61292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57839" y="1637550"/>
            <a:ext cx="10404912" cy="81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46">
                <a:solidFill>
                  <a:srgbClr val="000000"/>
                </a:solidFill>
                <a:latin typeface="Calibri (MS)"/>
              </a:rPr>
              <a:t>INTRODUÇÃO (Calibri, tamanho 32)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22092" y="3220812"/>
            <a:ext cx="13533120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Corpo do texto (Calibri, tamanho: 24)</a:t>
            </a:r>
          </a:p>
        </p:txBody>
      </p:sp>
      <p:sp>
        <p:nvSpPr>
          <p:cNvPr id="40" name="Freeform 40"/>
          <p:cNvSpPr/>
          <p:nvPr/>
        </p:nvSpPr>
        <p:spPr>
          <a:xfrm>
            <a:off x="16338730" y="7615572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87125" y="-11954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rot="5393904">
            <a:off x="-83718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rot="5393904">
            <a:off x="38392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 rot="5393904">
            <a:off x="45751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 rot="5393904">
            <a:off x="5343559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5393904">
            <a:off x="613940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rot="5393904">
            <a:off x="69078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rot="5393904">
            <a:off x="76872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rot="5393904">
            <a:off x="845571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rot="5393904">
            <a:off x="925155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rot="5393904">
            <a:off x="100199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rot="5393904">
            <a:off x="1075585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rot="5393904">
            <a:off x="1152428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 rot="5393904">
            <a:off x="1232012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6225066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495038" y="9542250"/>
            <a:ext cx="201600" cy="201600"/>
            <a:chOff x="0" y="0"/>
            <a:chExt cx="268800" cy="268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268859" y="134366"/>
                  </a:moveTo>
                  <a:cubicBezTo>
                    <a:pt x="268859" y="60198"/>
                    <a:pt x="208661" y="0"/>
                    <a:pt x="134366" y="0"/>
                  </a:cubicBezTo>
                  <a:cubicBezTo>
                    <a:pt x="60071" y="0"/>
                    <a:pt x="0" y="60198"/>
                    <a:pt x="0" y="134366"/>
                  </a:cubicBezTo>
                  <a:cubicBezTo>
                    <a:pt x="0" y="208534"/>
                    <a:pt x="60198" y="268859"/>
                    <a:pt x="134366" y="268859"/>
                  </a:cubicBezTo>
                  <a:cubicBezTo>
                    <a:pt x="208534" y="268859"/>
                    <a:pt x="268732" y="208661"/>
                    <a:pt x="268732" y="134493"/>
                  </a:cubicBez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61292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57839" y="1637550"/>
            <a:ext cx="10404912" cy="81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46">
                <a:solidFill>
                  <a:srgbClr val="000000"/>
                </a:solidFill>
                <a:latin typeface="Calibri (MS)"/>
              </a:rPr>
              <a:t>OBJETIVO (Calibri, tamanho 32)</a:t>
            </a:r>
          </a:p>
        </p:txBody>
      </p:sp>
      <p:sp>
        <p:nvSpPr>
          <p:cNvPr id="39" name="Freeform 39"/>
          <p:cNvSpPr/>
          <p:nvPr/>
        </p:nvSpPr>
        <p:spPr>
          <a:xfrm>
            <a:off x="87125" y="-11954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338730" y="7615572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TextBox 41"/>
          <p:cNvSpPr txBox="1"/>
          <p:nvPr/>
        </p:nvSpPr>
        <p:spPr>
          <a:xfrm>
            <a:off x="1822092" y="3220812"/>
            <a:ext cx="13533120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Corpo do texto (Calibri, tamanho: 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rot="5393904">
            <a:off x="38392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 rot="5393904">
            <a:off x="45751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 rot="5393904">
            <a:off x="5343559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5393904">
            <a:off x="613940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rot="5393904">
            <a:off x="69078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rot="5393904">
            <a:off x="76872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rot="5393904">
            <a:off x="845571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rot="5393904">
            <a:off x="925155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rot="5393904">
            <a:off x="100199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rot="5393904">
            <a:off x="1075585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rot="5393904">
            <a:off x="1152428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 rot="5393904">
            <a:off x="1232012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6225066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495038" y="9542250"/>
            <a:ext cx="201600" cy="201600"/>
            <a:chOff x="0" y="0"/>
            <a:chExt cx="268800" cy="268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268859" y="134366"/>
                  </a:moveTo>
                  <a:cubicBezTo>
                    <a:pt x="268859" y="60198"/>
                    <a:pt x="208661" y="0"/>
                    <a:pt x="134366" y="0"/>
                  </a:cubicBezTo>
                  <a:cubicBezTo>
                    <a:pt x="60071" y="0"/>
                    <a:pt x="0" y="60198"/>
                    <a:pt x="0" y="134366"/>
                  </a:cubicBezTo>
                  <a:cubicBezTo>
                    <a:pt x="0" y="208534"/>
                    <a:pt x="60198" y="268859"/>
                    <a:pt x="134366" y="268859"/>
                  </a:cubicBezTo>
                  <a:cubicBezTo>
                    <a:pt x="208534" y="268859"/>
                    <a:pt x="268732" y="208661"/>
                    <a:pt x="268732" y="134493"/>
                  </a:cubicBez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61292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57839" y="1637550"/>
            <a:ext cx="10404912" cy="81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46">
                <a:solidFill>
                  <a:srgbClr val="000000"/>
                </a:solidFill>
                <a:latin typeface="Calibri (MS)"/>
              </a:rPr>
              <a:t>METODOLOGIA (Calibri, tamanho 32)</a:t>
            </a:r>
          </a:p>
        </p:txBody>
      </p:sp>
      <p:sp>
        <p:nvSpPr>
          <p:cNvPr id="39" name="Freeform 39"/>
          <p:cNvSpPr/>
          <p:nvPr/>
        </p:nvSpPr>
        <p:spPr>
          <a:xfrm>
            <a:off x="87125" y="-11954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338730" y="7615572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TextBox 41"/>
          <p:cNvSpPr txBox="1"/>
          <p:nvPr/>
        </p:nvSpPr>
        <p:spPr>
          <a:xfrm>
            <a:off x="1822092" y="3220812"/>
            <a:ext cx="13533120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Corpo do texto (Calibri, tamanho: 24)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rot="5393904">
            <a:off x="-83718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rot="5393904">
            <a:off x="38392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 rot="5393904">
            <a:off x="45751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 rot="5393904">
            <a:off x="5343559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5393904">
            <a:off x="613940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rot="5393904">
            <a:off x="69078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rot="5393904">
            <a:off x="76872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rot="5393904">
            <a:off x="845571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rot="5393904">
            <a:off x="925155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rot="5393904">
            <a:off x="100199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rot="5393904">
            <a:off x="1075585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rot="5393904">
            <a:off x="1152428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 rot="5393904">
            <a:off x="1232012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6225066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495038" y="9542250"/>
            <a:ext cx="201600" cy="201600"/>
            <a:chOff x="0" y="0"/>
            <a:chExt cx="268800" cy="268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268859" y="134366"/>
                  </a:moveTo>
                  <a:cubicBezTo>
                    <a:pt x="268859" y="60198"/>
                    <a:pt x="208661" y="0"/>
                    <a:pt x="134366" y="0"/>
                  </a:cubicBezTo>
                  <a:cubicBezTo>
                    <a:pt x="60071" y="0"/>
                    <a:pt x="0" y="60198"/>
                    <a:pt x="0" y="134366"/>
                  </a:cubicBezTo>
                  <a:cubicBezTo>
                    <a:pt x="0" y="208534"/>
                    <a:pt x="60198" y="268859"/>
                    <a:pt x="134366" y="268859"/>
                  </a:cubicBezTo>
                  <a:cubicBezTo>
                    <a:pt x="208534" y="268859"/>
                    <a:pt x="268732" y="208661"/>
                    <a:pt x="268732" y="134493"/>
                  </a:cubicBez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61292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57839" y="1637550"/>
            <a:ext cx="10404912" cy="15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46">
                <a:solidFill>
                  <a:srgbClr val="000000"/>
                </a:solidFill>
                <a:latin typeface="Calibri (MS)"/>
              </a:rPr>
              <a:t>RESULTADOS E DISCUSSÃO(Calibri, tamanho 32)</a:t>
            </a:r>
          </a:p>
        </p:txBody>
      </p:sp>
      <p:sp>
        <p:nvSpPr>
          <p:cNvPr id="39" name="Freeform 39"/>
          <p:cNvSpPr/>
          <p:nvPr/>
        </p:nvSpPr>
        <p:spPr>
          <a:xfrm>
            <a:off x="87125" y="-11954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338730" y="7615572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TextBox 41"/>
          <p:cNvSpPr txBox="1"/>
          <p:nvPr/>
        </p:nvSpPr>
        <p:spPr>
          <a:xfrm>
            <a:off x="1822092" y="3220812"/>
            <a:ext cx="13533120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Corpo do texto (Calibri, tamanho: 24)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rot="5393904">
            <a:off x="-83718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rot="5393904">
            <a:off x="38392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 rot="5393904">
            <a:off x="45751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 rot="5393904">
            <a:off x="5343559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5393904">
            <a:off x="613940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rot="5393904">
            <a:off x="69078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rot="5393904">
            <a:off x="76872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rot="5393904">
            <a:off x="845571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rot="5393904">
            <a:off x="925155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rot="5393904">
            <a:off x="100199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rot="5393904">
            <a:off x="1075585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rot="5393904">
            <a:off x="1152428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 rot="5393904">
            <a:off x="1232012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6225066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495038" y="9542250"/>
            <a:ext cx="201600" cy="201600"/>
            <a:chOff x="0" y="0"/>
            <a:chExt cx="268800" cy="268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268859" y="134366"/>
                  </a:moveTo>
                  <a:cubicBezTo>
                    <a:pt x="268859" y="60198"/>
                    <a:pt x="208661" y="0"/>
                    <a:pt x="134366" y="0"/>
                  </a:cubicBezTo>
                  <a:cubicBezTo>
                    <a:pt x="60071" y="0"/>
                    <a:pt x="0" y="60198"/>
                    <a:pt x="0" y="134366"/>
                  </a:cubicBezTo>
                  <a:cubicBezTo>
                    <a:pt x="0" y="208534"/>
                    <a:pt x="60198" y="268859"/>
                    <a:pt x="134366" y="268859"/>
                  </a:cubicBezTo>
                  <a:cubicBezTo>
                    <a:pt x="208534" y="268859"/>
                    <a:pt x="268732" y="208661"/>
                    <a:pt x="268732" y="134493"/>
                  </a:cubicBez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61292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57839" y="1637550"/>
            <a:ext cx="10404912" cy="81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46">
                <a:solidFill>
                  <a:srgbClr val="000000"/>
                </a:solidFill>
                <a:latin typeface="Calibri (MS)"/>
              </a:rPr>
              <a:t> CONCLUSÃO (Calibri, tamanho 32)</a:t>
            </a:r>
          </a:p>
        </p:txBody>
      </p:sp>
      <p:sp>
        <p:nvSpPr>
          <p:cNvPr id="39" name="Freeform 39"/>
          <p:cNvSpPr/>
          <p:nvPr/>
        </p:nvSpPr>
        <p:spPr>
          <a:xfrm>
            <a:off x="87125" y="-11954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338730" y="7615572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TextBox 41"/>
          <p:cNvSpPr txBox="1"/>
          <p:nvPr/>
        </p:nvSpPr>
        <p:spPr>
          <a:xfrm>
            <a:off x="1822092" y="3220812"/>
            <a:ext cx="13533120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Corpo do texto (Calibri, tamanho: 24)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3904">
            <a:off x="-467418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5393904">
            <a:off x="-3905755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5393904">
            <a:off x="-310991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5393904">
            <a:off x="-234148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5393904">
            <a:off x="-160561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rot="5393904">
            <a:off x="-837186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5393904">
            <a:off x="-41343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rot="5393904">
            <a:off x="727087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rot="5393904">
            <a:off x="15065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 rot="5393904">
            <a:off x="227499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 rot="5393904">
            <a:off x="307083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rot="5393904">
            <a:off x="383926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 rot="5393904">
            <a:off x="45751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 rot="5393904">
            <a:off x="5343559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5393904">
            <a:off x="613940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rot="5393904">
            <a:off x="690783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rot="5393904">
            <a:off x="76872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rot="5393904">
            <a:off x="845571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rot="5393904">
            <a:off x="9251552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 rot="5393904">
            <a:off x="1001998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rot="5393904">
            <a:off x="1075585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rot="5393904">
            <a:off x="11524280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 rot="5393904">
            <a:off x="12320121" y="5125300"/>
            <a:ext cx="10642067" cy="0"/>
          </a:xfrm>
          <a:prstGeom prst="line">
            <a:avLst/>
          </a:prstGeom>
          <a:ln w="9525" cap="rnd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33" name="Group 33"/>
          <p:cNvGrpSpPr/>
          <p:nvPr/>
        </p:nvGrpSpPr>
        <p:grpSpPr>
          <a:xfrm>
            <a:off x="3495038" y="9542250"/>
            <a:ext cx="201600" cy="201600"/>
            <a:chOff x="0" y="0"/>
            <a:chExt cx="268800" cy="268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8859" cy="268859"/>
            </a:xfrm>
            <a:custGeom>
              <a:avLst/>
              <a:gdLst/>
              <a:ahLst/>
              <a:cxnLst/>
              <a:rect l="l" t="t" r="r" b="b"/>
              <a:pathLst>
                <a:path w="268859" h="268859">
                  <a:moveTo>
                    <a:pt x="268859" y="134366"/>
                  </a:moveTo>
                  <a:cubicBezTo>
                    <a:pt x="268859" y="60198"/>
                    <a:pt x="208661" y="0"/>
                    <a:pt x="134366" y="0"/>
                  </a:cubicBezTo>
                  <a:cubicBezTo>
                    <a:pt x="60071" y="0"/>
                    <a:pt x="0" y="60198"/>
                    <a:pt x="0" y="134366"/>
                  </a:cubicBezTo>
                  <a:cubicBezTo>
                    <a:pt x="0" y="208534"/>
                    <a:pt x="60198" y="268859"/>
                    <a:pt x="134366" y="268859"/>
                  </a:cubicBezTo>
                  <a:cubicBezTo>
                    <a:pt x="208534" y="268859"/>
                    <a:pt x="268732" y="208661"/>
                    <a:pt x="268732" y="134493"/>
                  </a:cubicBez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Freeform 36"/>
          <p:cNvSpPr/>
          <p:nvPr/>
        </p:nvSpPr>
        <p:spPr>
          <a:xfrm>
            <a:off x="87125" y="-11954"/>
            <a:ext cx="2430554" cy="2430554"/>
          </a:xfrm>
          <a:custGeom>
            <a:avLst/>
            <a:gdLst/>
            <a:ahLst/>
            <a:cxnLst/>
            <a:rect l="l" t="t" r="r" b="b"/>
            <a:pathLst>
              <a:path w="2430554" h="2430554">
                <a:moveTo>
                  <a:pt x="0" y="0"/>
                </a:moveTo>
                <a:lnTo>
                  <a:pt x="2430554" y="0"/>
                </a:lnTo>
                <a:lnTo>
                  <a:pt x="2430554" y="2430554"/>
                </a:lnTo>
                <a:lnTo>
                  <a:pt x="0" y="2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338730" y="7615572"/>
            <a:ext cx="1828915" cy="2526054"/>
          </a:xfrm>
          <a:custGeom>
            <a:avLst/>
            <a:gdLst/>
            <a:ahLst/>
            <a:cxnLst/>
            <a:rect l="l" t="t" r="r" b="b"/>
            <a:pathLst>
              <a:path w="1828915" h="2526054">
                <a:moveTo>
                  <a:pt x="0" y="0"/>
                </a:moveTo>
                <a:lnTo>
                  <a:pt x="1828915" y="0"/>
                </a:lnTo>
                <a:lnTo>
                  <a:pt x="1828915" y="2526054"/>
                </a:lnTo>
                <a:lnTo>
                  <a:pt x="0" y="2526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1770654" y="7637913"/>
            <a:ext cx="2503713" cy="2503713"/>
          </a:xfrm>
          <a:custGeom>
            <a:avLst/>
            <a:gdLst/>
            <a:ahLst/>
            <a:cxnLst/>
            <a:rect l="l" t="t" r="r" b="b"/>
            <a:pathLst>
              <a:path w="2503713" h="2503713">
                <a:moveTo>
                  <a:pt x="0" y="0"/>
                </a:moveTo>
                <a:lnTo>
                  <a:pt x="2503714" y="0"/>
                </a:lnTo>
                <a:lnTo>
                  <a:pt x="2503714" y="2503713"/>
                </a:lnTo>
                <a:lnTo>
                  <a:pt x="0" y="2503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TextBox 39"/>
          <p:cNvSpPr txBox="1"/>
          <p:nvPr/>
        </p:nvSpPr>
        <p:spPr>
          <a:xfrm>
            <a:off x="6225066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61292" y="9583018"/>
            <a:ext cx="1574932" cy="3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3F3F3"/>
                </a:solidFill>
                <a:latin typeface="Arial"/>
              </a:rPr>
              <a:t>///////////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957839" y="1637550"/>
            <a:ext cx="10404912" cy="150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46">
                <a:solidFill>
                  <a:srgbClr val="000000"/>
                </a:solidFill>
                <a:latin typeface="Calibri (MS)"/>
              </a:rPr>
              <a:t> AGRADECIMENTOS (Calibri, tamanho 32)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22092" y="3220812"/>
            <a:ext cx="13533120" cy="48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28">
                <a:solidFill>
                  <a:srgbClr val="000000"/>
                </a:solidFill>
                <a:latin typeface="Calibri (MS)"/>
              </a:rPr>
              <a:t>Corpo do texto (Calibri, tamanho: 24)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Personalizar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 (MS) Bold</vt:lpstr>
      <vt:lpstr>Calibri (MS)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Mostra Famez</dc:title>
  <dc:creator>Viviane Maria Oliveira dos Santos Ferreira</dc:creator>
  <cp:lastModifiedBy>Viviane Oliveira</cp:lastModifiedBy>
  <cp:revision>2</cp:revision>
  <dcterms:created xsi:type="dcterms:W3CDTF">2006-08-16T00:00:00Z</dcterms:created>
  <dcterms:modified xsi:type="dcterms:W3CDTF">2023-11-01T19:55:42Z</dcterms:modified>
  <dc:identifier>DAFy8fL9llg</dc:identifier>
</cp:coreProperties>
</file>